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889" autoAdjust="0"/>
    <p:restoredTop sz="94660"/>
  </p:normalViewPr>
  <p:slideViewPr>
    <p:cSldViewPr snapToGrid="0">
      <p:cViewPr>
        <p:scale>
          <a:sx n="30" d="100"/>
          <a:sy n="30" d="100"/>
        </p:scale>
        <p:origin x="1572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94D33-2E5A-4811-8AED-BCAC51478ED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9B85A-863C-4935-96A9-ED9D7A6075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827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9B85A-863C-4935-96A9-ED9D7A607571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1806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9B85A-863C-4935-96A9-ED9D7A607571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629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9B85A-863C-4935-96A9-ED9D7A607571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8867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9B85A-863C-4935-96A9-ED9D7A607571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807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23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02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51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30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80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45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91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22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43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36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05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-82193"/>
            <a:ext cx="9603275" cy="2589087"/>
          </a:xfrm>
        </p:spPr>
        <p:txBody>
          <a:bodyPr>
            <a:normAutofit/>
          </a:bodyPr>
          <a:lstStyle/>
          <a:p>
            <a:pPr algn="ctr"/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sz="7300" dirty="0"/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marL="0" indent="0" algn="ctr">
              <a:buNone/>
            </a:pPr>
            <a:r>
              <a:rPr lang="en-IN" sz="4000" dirty="0"/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5A82771A-1347-4318-A6ED-BFAD497D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544" y="110714"/>
            <a:ext cx="10823943" cy="1905017"/>
          </a:xfrm>
        </p:spPr>
        <p:txBody>
          <a:bodyPr>
            <a:noAutofit/>
          </a:bodyPr>
          <a:lstStyle/>
          <a:p>
            <a:pPr algn="ctr"/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ABILITY TO MOTIVATE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4098" name="Picture 2" descr="Most Recent Motivation Data Revealed - Braveheart Sales Performance">
            <a:extLst>
              <a:ext uri="{FF2B5EF4-FFF2-40B4-BE49-F238E27FC236}">
                <a16:creationId xmlns:a16="http://schemas.microsoft.com/office/drawing/2014/main" id="{54D7345C-69A3-4235-B5D1-AF289F155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505074"/>
            <a:ext cx="12192001" cy="424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17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5A82771A-1347-4318-A6ED-BFAD497DC4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68425" y="111125"/>
            <a:ext cx="10823575" cy="1905000"/>
          </a:xfrm>
        </p:spPr>
        <p:txBody>
          <a:bodyPr>
            <a:noAutofit/>
          </a:bodyPr>
          <a:lstStyle/>
          <a:p>
            <a:pPr algn="ctr"/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87625" y="2016125"/>
            <a:ext cx="9604375" cy="3449638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5122" name="Picture 2" descr="Thank you on stone stock image. Image of imagination - 117350639">
            <a:extLst>
              <a:ext uri="{FF2B5EF4-FFF2-40B4-BE49-F238E27FC236}">
                <a16:creationId xmlns:a16="http://schemas.microsoft.com/office/drawing/2014/main" id="{9186908E-E589-4F9D-BB12-32CE69FDA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111126"/>
            <a:ext cx="12021879" cy="663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02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041151"/>
            <a:ext cx="9603275" cy="3411020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4" y="297949"/>
            <a:ext cx="11548152" cy="1828801"/>
          </a:xfrm>
        </p:spPr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Competencies  for 21</a:t>
            </a:r>
            <a:r>
              <a:rPr lang="en-IN" sz="4400" baseline="30000" dirty="0">
                <a:solidFill>
                  <a:schemeClr val="accent1">
                    <a:lumMod val="50000"/>
                  </a:schemeClr>
                </a:solidFill>
              </a:rPr>
              <a:t>st</a:t>
            </a: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 Century Managers</a:t>
            </a:r>
          </a:p>
        </p:txBody>
      </p:sp>
      <p:pic>
        <p:nvPicPr>
          <p:cNvPr id="1026" name="Picture 2" descr="Winning hearts and minds in the 21st century | McKinsey">
            <a:extLst>
              <a:ext uri="{FF2B5EF4-FFF2-40B4-BE49-F238E27FC236}">
                <a16:creationId xmlns:a16="http://schemas.microsoft.com/office/drawing/2014/main" id="{67103795-43BF-44D9-A1D0-95514610F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33591"/>
            <a:ext cx="12192000" cy="514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77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87625" y="554038"/>
            <a:ext cx="9604375" cy="1635125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9604375" cy="1106487"/>
          </a:xfrm>
        </p:spPr>
        <p:txBody>
          <a:bodyPr>
            <a:noAutofit/>
          </a:bodyPr>
          <a:lstStyle/>
          <a:p>
            <a:pPr algn="ctr"/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pic>
        <p:nvPicPr>
          <p:cNvPr id="2050" name="Picture 2" descr="A Comprehensive List of Management Skills You Need to Check Out ...">
            <a:extLst>
              <a:ext uri="{FF2B5EF4-FFF2-40B4-BE49-F238E27FC236}">
                <a16:creationId xmlns:a16="http://schemas.microsoft.com/office/drawing/2014/main" id="{24E0C413-3EC1-43E8-9E58-0C6FF33BC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3" y="339047"/>
            <a:ext cx="12109807" cy="651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7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Human Skills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79479"/>
            <a:ext cx="11794732" cy="5969285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3074" name="Picture 2" descr="Human Skills Definition &amp; Impotrance">
            <a:extLst>
              <a:ext uri="{FF2B5EF4-FFF2-40B4-BE49-F238E27FC236}">
                <a16:creationId xmlns:a16="http://schemas.microsoft.com/office/drawing/2014/main" id="{40331DD1-C39F-456D-878B-8AAEB246A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6" y="2003462"/>
            <a:ext cx="12127294" cy="485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45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Technical skills 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79479"/>
            <a:ext cx="11794732" cy="5969285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4098" name="Picture 2" descr="Why Technical Skills Get You in the Door, But Soft Skills Advance ...">
            <a:extLst>
              <a:ext uri="{FF2B5EF4-FFF2-40B4-BE49-F238E27FC236}">
                <a16:creationId xmlns:a16="http://schemas.microsoft.com/office/drawing/2014/main" id="{45B74882-C68A-46D2-BCC8-3077899F6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6881"/>
            <a:ext cx="11887200" cy="510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62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952362"/>
          </a:xfrm>
        </p:spPr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Communication Skills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085193" y="-3807336"/>
            <a:ext cx="38498531" cy="23887373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5122" name="Picture 2" descr="Importance of Communication Skills in Business">
            <a:extLst>
              <a:ext uri="{FF2B5EF4-FFF2-40B4-BE49-F238E27FC236}">
                <a16:creationId xmlns:a16="http://schemas.microsoft.com/office/drawing/2014/main" id="{6AF7C40E-AAA8-4C81-84D6-6EE6C2835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8" y="1756882"/>
            <a:ext cx="11938570" cy="499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61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736486" y="107879"/>
            <a:ext cx="44540623" cy="1907611"/>
          </a:xfrm>
        </p:spPr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         Analytical Skills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085193" y="1898469"/>
            <a:ext cx="38498531" cy="18181568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1026" name="Picture 2" descr="7 Best Practical Steps to Improve Analytical Skills">
            <a:extLst>
              <a:ext uri="{FF2B5EF4-FFF2-40B4-BE49-F238E27FC236}">
                <a16:creationId xmlns:a16="http://schemas.microsoft.com/office/drawing/2014/main" id="{9EA06A0B-5BA3-49C7-94A4-599BDCE3E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6" y="1898469"/>
            <a:ext cx="12026538" cy="495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25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8C18C6-F1AC-4B8A-AA52-10319741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736486" y="107879"/>
            <a:ext cx="44540623" cy="1907611"/>
          </a:xfrm>
        </p:spPr>
        <p:txBody>
          <a:bodyPr>
            <a:noAutofit/>
          </a:bodyPr>
          <a:lstStyle/>
          <a:p>
            <a:pPr algn="ctr"/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				Computer skills 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085193" y="1898469"/>
            <a:ext cx="38498531" cy="18181568"/>
          </a:xfrm>
        </p:spPr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2050" name="Picture 2" descr="Important Computer Skills for Resumes &amp; Cover Letters">
            <a:extLst>
              <a:ext uri="{FF2B5EF4-FFF2-40B4-BE49-F238E27FC236}">
                <a16:creationId xmlns:a16="http://schemas.microsoft.com/office/drawing/2014/main" id="{EBC5BF28-BEDC-4F74-837C-1FFCF4FF8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23406"/>
            <a:ext cx="12192001" cy="573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rgbClr val="FFFF00">
                <a:alpha val="22000"/>
                <a:lumMod val="89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5A82771A-1347-4318-A6ED-BFAD497D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544" y="110714"/>
            <a:ext cx="10823943" cy="1905017"/>
          </a:xfrm>
        </p:spPr>
        <p:txBody>
          <a:bodyPr>
            <a:noAutofit/>
          </a:bodyPr>
          <a:lstStyle/>
          <a:p>
            <a:pPr algn="ctr"/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Problem Solving </a:t>
            </a: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N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4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pic>
        <p:nvPicPr>
          <p:cNvPr id="3076" name="Picture 4" descr="7 eLearning Gamification Tips To Enhance Problem Solving Skills ...">
            <a:extLst>
              <a:ext uri="{FF2B5EF4-FFF2-40B4-BE49-F238E27FC236}">
                <a16:creationId xmlns:a16="http://schemas.microsoft.com/office/drawing/2014/main" id="{1C803E0D-34F4-4049-A556-67517FB3B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45" y="2402958"/>
            <a:ext cx="10112101" cy="434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7322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191</TotalTime>
  <Words>77</Words>
  <Application>Microsoft Office PowerPoint</Application>
  <PresentationFormat>Widescreen</PresentationFormat>
  <Paragraphs>33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Gill Sans MT</vt:lpstr>
      <vt:lpstr>Gallery</vt:lpstr>
      <vt:lpstr>   COMMERCE –III ( MF) </vt:lpstr>
      <vt:lpstr>Competencies  for 21st Century Managers</vt:lpstr>
      <vt:lpstr>    </vt:lpstr>
      <vt:lpstr>Human Skills     </vt:lpstr>
      <vt:lpstr>Technical skills      </vt:lpstr>
      <vt:lpstr>Communication Skills     </vt:lpstr>
      <vt:lpstr>          Analytical Skills     </vt:lpstr>
      <vt:lpstr>    Computer skills      </vt:lpstr>
      <vt:lpstr> Problem Solving    </vt:lpstr>
      <vt:lpstr> ABILITY TO MOTIVATE 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Sumita Shankar</cp:lastModifiedBy>
  <cp:revision>23</cp:revision>
  <dcterms:created xsi:type="dcterms:W3CDTF">2020-07-28T09:10:53Z</dcterms:created>
  <dcterms:modified xsi:type="dcterms:W3CDTF">2020-08-20T11:19:33Z</dcterms:modified>
</cp:coreProperties>
</file>